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DE0000"/>
    <a:srgbClr val="FF7575"/>
    <a:srgbClr val="CC3300"/>
    <a:srgbClr val="F20000"/>
    <a:srgbClr val="FF2D2D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32D03-92F9-48B1-A715-4724AA68D033}" type="datetimeFigureOut">
              <a:rPr lang="en-IN" smtClean="0"/>
              <a:t>26-07-2023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48F82-26D7-4BB7-89E9-91A460052B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822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6FF-BEDC-4A39-9C01-F82FB3BF0598}" type="datetime1">
              <a:rPr lang="en-IN" smtClean="0"/>
              <a:t>26-07-2023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81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FA41-69B6-4F81-B16C-C0734FDD00AF}" type="datetime1">
              <a:rPr lang="en-IN" smtClean="0"/>
              <a:t>26-07-2023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96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8F25-EF9B-4227-8664-5831F5ED9AA6}" type="datetime1">
              <a:rPr lang="en-IN" smtClean="0"/>
              <a:t>26-07-2023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64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FBD9-19BA-4FCA-B738-4AD730D908BD}" type="datetime1">
              <a:rPr lang="en-IN" smtClean="0"/>
              <a:t>26-07-2023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98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DA40-937D-450C-8432-4A763FBEE688}" type="datetime1">
              <a:rPr lang="en-IN" smtClean="0"/>
              <a:t>26-07-2023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029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08FC-0D9C-4AC1-B713-0E2A0071A2D6}" type="datetime1">
              <a:rPr lang="en-IN" smtClean="0"/>
              <a:t>26-07-2023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22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3848-7EB3-4BDA-8722-80F38D2575C5}" type="datetime1">
              <a:rPr lang="en-IN" smtClean="0"/>
              <a:t>26-07-2023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346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77CC-EE61-4403-9DCB-72E60AD4F26C}" type="datetime1">
              <a:rPr lang="en-IN" smtClean="0"/>
              <a:t>26-07-2023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8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A2F6-C7FD-43F4-AB48-B97B73AE1279}" type="datetime1">
              <a:rPr lang="en-IN" smtClean="0"/>
              <a:t>26-07-2023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76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A370-F392-4E17-9394-D35F3545B347}" type="datetime1">
              <a:rPr lang="en-IN" smtClean="0"/>
              <a:t>26-07-2023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9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7034-5FB8-4966-9ACB-E598F3E1C516}" type="datetime1">
              <a:rPr lang="en-IN" smtClean="0"/>
              <a:t>26-07-2023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10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E59C-5BB8-4B98-97B5-0F08CCF3036B}" type="datetime1">
              <a:rPr lang="en-IN" smtClean="0"/>
              <a:t>26-07-2023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Name of Author, Organization, Country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B3C6-D06C-4F79-982A-7E2D2BE28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6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5935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" y="2385392"/>
            <a:ext cx="12192000" cy="3763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Authors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 Name: 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ID: 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 Track Name and Session No (as per schedule chart received): 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Time : 10 Mins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Slides: 12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955D50-B253-BECB-7AED-4CB881C1C5A2}"/>
              </a:ext>
            </a:extLst>
          </p:cNvPr>
          <p:cNvGrpSpPr/>
          <p:nvPr/>
        </p:nvGrpSpPr>
        <p:grpSpPr>
          <a:xfrm>
            <a:off x="60000" y="9625"/>
            <a:ext cx="12045375" cy="1559353"/>
            <a:chOff x="60000" y="9625"/>
            <a:chExt cx="12045375" cy="1559353"/>
          </a:xfrm>
        </p:grpSpPr>
        <p:sp>
          <p:nvSpPr>
            <p:cNvPr id="9" name="Rectangle 8"/>
            <p:cNvSpPr/>
            <p:nvPr/>
          </p:nvSpPr>
          <p:spPr>
            <a:xfrm>
              <a:off x="3099335" y="9625"/>
              <a:ext cx="7372951" cy="155935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International Conference </a:t>
              </a:r>
            </a:p>
            <a:p>
              <a:pPr algn="ctr"/>
              <a:r>
                <a:rPr lang="en-US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on </a:t>
              </a:r>
            </a:p>
            <a:p>
              <a:pPr algn="ctr"/>
              <a:r>
                <a:rPr lang="en-US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Sustainable </a:t>
              </a:r>
              <a:r>
                <a:rPr lang="en-US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  <a:r>
                <a:rPr lang="en-US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nergy </a:t>
              </a:r>
              <a:r>
                <a:rPr lang="en-US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ources, Technologies and Systems 2023</a:t>
              </a:r>
            </a:p>
            <a:p>
              <a:pPr algn="ctr"/>
              <a:r>
                <a:rPr lang="en-US" sz="16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(ICSESTS-2023)</a:t>
              </a:r>
              <a:r>
                <a:rPr lang="en-US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“Advancing Sustainable Energy”</a:t>
              </a:r>
              <a:endPara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6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(03-05 August, 2023)</a:t>
              </a:r>
              <a:endParaRPr lang="en-IN" sz="1600" b="1" i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29637D7-DAEF-099E-0B18-8C683CAD6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14" t="17577" r="23119" b="28215"/>
            <a:stretch/>
          </p:blipFill>
          <p:spPr>
            <a:xfrm>
              <a:off x="10568540" y="9625"/>
              <a:ext cx="1536835" cy="151867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A918D09-3D5E-358B-0A79-595D9E598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00" y="9625"/>
              <a:ext cx="3003081" cy="1510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880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6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10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6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4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5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4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9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7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9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7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900753"/>
          </a:xfrm>
          <a:solidFill>
            <a:schemeClr val="bg1"/>
          </a:solidFill>
          <a:ln>
            <a:solidFill>
              <a:srgbClr val="CC3300"/>
            </a:solidFill>
          </a:ln>
        </p:spPr>
        <p:txBody>
          <a:bodyPr>
            <a:norm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Paper: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ID _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219825"/>
            <a:ext cx="12191999" cy="63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International Conference on </a:t>
            </a: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Sustainable Energy Sources, Technologies and Systems 2023 (ICSEST-2023)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(03-05 August, 2023)</a:t>
            </a:r>
            <a:endParaRPr lang="en-IN" sz="1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E6D87-DED4-72C6-F6A2-0B9A6B734E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" y="19251"/>
            <a:ext cx="1722922" cy="8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55F73-479C-3A94-05B0-8D48B02509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4" t="17577" r="23119" b="28215"/>
          <a:stretch/>
        </p:blipFill>
        <p:spPr>
          <a:xfrm>
            <a:off x="11261557" y="19250"/>
            <a:ext cx="872693" cy="86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401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                         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  <vt:lpstr>Title of the Paper: Submission ID 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Ritika</dc:creator>
  <cp:lastModifiedBy>Sumit Kumar</cp:lastModifiedBy>
  <cp:revision>29</cp:revision>
  <dcterms:created xsi:type="dcterms:W3CDTF">2022-10-27T05:03:26Z</dcterms:created>
  <dcterms:modified xsi:type="dcterms:W3CDTF">2023-07-26T07:26:23Z</dcterms:modified>
</cp:coreProperties>
</file>