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68" r:id="rId2"/>
  </p:sldIdLst>
  <p:sldSz cx="27003375" cy="36004500"/>
  <p:notesSz cx="6858000" cy="9144000"/>
  <p:photoAlbum/>
  <p:defaultTextStyle>
    <a:defPPr>
      <a:defRPr lang="en-US"/>
    </a:defPPr>
    <a:lvl1pPr marL="0" algn="l" defTabSz="360020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800100" algn="l" defTabSz="360020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600203" algn="l" defTabSz="360020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400303" algn="l" defTabSz="360020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200404" algn="l" defTabSz="360020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9000504" algn="l" defTabSz="360020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800606" algn="l" defTabSz="360020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600707" algn="l" defTabSz="360020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400807" algn="l" defTabSz="360020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" d="100"/>
          <a:sy n="14" d="100"/>
        </p:scale>
        <p:origin x="-2244" y="-72"/>
      </p:cViewPr>
      <p:guideLst>
        <p:guide orient="horz" pos="11340"/>
        <p:guide pos="85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20DE5-6B4E-4CFF-82B1-FB01F5681432}" type="datetimeFigureOut">
              <a:rPr lang="en-US" smtClean="0"/>
              <a:t>1/18/2022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FE529-D6EE-48FC-ACCB-B9551B35615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4692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FE529-D6EE-48FC-ACCB-B9551B356156}" type="slidenum">
              <a:rPr lang="en-IN" smtClean="0"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46307" y="7200900"/>
            <a:ext cx="24303038" cy="9601200"/>
          </a:xfrm>
        </p:spPr>
        <p:txBody>
          <a:bodyPr vert="horz" lIns="180023" tIns="0" rIns="180023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189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A7B0-D3AB-44D5-B18A-E92806F121A6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A122-2606-4FA9-A05E-D7D69DBB80D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050506" y="17491415"/>
            <a:ext cx="18902363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1800225" indent="0" algn="ctr">
              <a:buNone/>
            </a:lvl2pPr>
            <a:lvl3pPr marL="3600450" indent="0" algn="ctr">
              <a:buNone/>
            </a:lvl3pPr>
            <a:lvl4pPr marL="5400675" indent="0" algn="ctr">
              <a:buNone/>
            </a:lvl4pPr>
            <a:lvl5pPr marL="7200900" indent="0" algn="ctr">
              <a:buNone/>
            </a:lvl5pPr>
            <a:lvl6pPr marL="9001125" indent="0" algn="ctr">
              <a:buNone/>
            </a:lvl6pPr>
            <a:lvl7pPr marL="10801350" indent="0" algn="ctr">
              <a:buNone/>
            </a:lvl7pPr>
            <a:lvl8pPr marL="12601575" indent="0" algn="ctr">
              <a:buNone/>
            </a:lvl8pPr>
            <a:lvl9pPr marL="144018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A7B0-D3AB-44D5-B18A-E92806F121A6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A122-2606-4FA9-A05E-D7D69DBB80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577447" y="1441852"/>
            <a:ext cx="6075759" cy="3072050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50169" y="1441852"/>
            <a:ext cx="17777222" cy="3072050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A7B0-D3AB-44D5-B18A-E92806F121A6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A122-2606-4FA9-A05E-D7D69DBB80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A7B0-D3AB-44D5-B18A-E92806F121A6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A122-2606-4FA9-A05E-D7D69DBB80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5590" y="3200400"/>
            <a:ext cx="20927616" cy="96012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89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5590" y="13165877"/>
            <a:ext cx="20927616" cy="7925988"/>
          </a:xfrm>
        </p:spPr>
        <p:txBody>
          <a:bodyPr anchor="t"/>
          <a:lstStyle>
            <a:lvl1pPr marL="288036" indent="0" algn="l">
              <a:buNone/>
              <a:defRPr sz="7900">
                <a:solidFill>
                  <a:schemeClr val="tx1"/>
                </a:solidFill>
              </a:defRPr>
            </a:lvl1pPr>
            <a:lvl2pPr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A7B0-D3AB-44D5-B18A-E92806F121A6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402925" y="33687547"/>
            <a:ext cx="2250281" cy="1916906"/>
          </a:xfrm>
        </p:spPr>
        <p:txBody>
          <a:bodyPr/>
          <a:lstStyle/>
          <a:p>
            <a:fld id="{8412A122-2606-4FA9-A05E-D7D69DBB80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50169" y="8401053"/>
            <a:ext cx="11926491" cy="23761306"/>
          </a:xfrm>
        </p:spPr>
        <p:txBody>
          <a:bodyPr/>
          <a:lstStyle>
            <a:lvl1pPr>
              <a:defRPr sz="10200"/>
            </a:lvl1pPr>
            <a:lvl2pPr>
              <a:defRPr sz="9500"/>
            </a:lvl2pPr>
            <a:lvl3pPr>
              <a:defRPr sz="7900"/>
            </a:lvl3pPr>
            <a:lvl4pPr>
              <a:defRPr sz="7100"/>
            </a:lvl4pPr>
            <a:lvl5pPr>
              <a:defRPr sz="7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26715" y="8401053"/>
            <a:ext cx="11926491" cy="23761306"/>
          </a:xfrm>
        </p:spPr>
        <p:txBody>
          <a:bodyPr/>
          <a:lstStyle>
            <a:lvl1pPr>
              <a:defRPr sz="10200"/>
            </a:lvl1pPr>
            <a:lvl2pPr>
              <a:defRPr sz="9500"/>
            </a:lvl2pPr>
            <a:lvl3pPr>
              <a:defRPr sz="7900"/>
            </a:lvl3pPr>
            <a:lvl4pPr>
              <a:defRPr sz="7100"/>
            </a:lvl4pPr>
            <a:lvl5pPr>
              <a:defRPr sz="7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A7B0-D3AB-44D5-B18A-E92806F121A6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A122-2606-4FA9-A05E-D7D69DBB80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169" y="1433513"/>
            <a:ext cx="24303038" cy="60007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169" y="8059341"/>
            <a:ext cx="11931180" cy="3942157"/>
          </a:xfrm>
        </p:spPr>
        <p:txBody>
          <a:bodyPr anchor="ctr"/>
          <a:lstStyle>
            <a:lvl1pPr marL="0" indent="0">
              <a:buNone/>
              <a:defRPr sz="9500" b="0" cap="all" baseline="0">
                <a:solidFill>
                  <a:schemeClr val="tx1"/>
                </a:solidFill>
              </a:defRPr>
            </a:lvl1pPr>
            <a:lvl2pPr>
              <a:buNone/>
              <a:defRPr sz="7900" b="1"/>
            </a:lvl2pPr>
            <a:lvl3pPr>
              <a:buNone/>
              <a:defRPr sz="7100" b="1"/>
            </a:lvl3pPr>
            <a:lvl4pPr>
              <a:buNone/>
              <a:defRPr sz="6300" b="1"/>
            </a:lvl4pPr>
            <a:lvl5pPr>
              <a:buNone/>
              <a:defRPr sz="6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717341" y="8059341"/>
            <a:ext cx="11935867" cy="3942157"/>
          </a:xfrm>
        </p:spPr>
        <p:txBody>
          <a:bodyPr anchor="ctr"/>
          <a:lstStyle>
            <a:lvl1pPr marL="0" indent="0">
              <a:buNone/>
              <a:defRPr sz="9500" b="0" cap="all" baseline="0">
                <a:solidFill>
                  <a:schemeClr val="tx1"/>
                </a:solidFill>
              </a:defRPr>
            </a:lvl1pPr>
            <a:lvl2pPr>
              <a:buNone/>
              <a:defRPr sz="7900" b="1"/>
            </a:lvl2pPr>
            <a:lvl3pPr>
              <a:buNone/>
              <a:defRPr sz="7100" b="1"/>
            </a:lvl3pPr>
            <a:lvl4pPr>
              <a:buNone/>
              <a:defRPr sz="6300" b="1"/>
            </a:lvl4pPr>
            <a:lvl5pPr>
              <a:buNone/>
              <a:defRPr sz="6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350169" y="12401553"/>
            <a:ext cx="11931180" cy="19760806"/>
          </a:xfrm>
        </p:spPr>
        <p:txBody>
          <a:bodyPr/>
          <a:lstStyle>
            <a:lvl1pPr>
              <a:defRPr sz="9500"/>
            </a:lvl1pPr>
            <a:lvl2pPr>
              <a:defRPr sz="7900"/>
            </a:lvl2pPr>
            <a:lvl3pPr>
              <a:defRPr sz="7100"/>
            </a:lvl3pPr>
            <a:lvl4pPr>
              <a:defRPr sz="6300"/>
            </a:lvl4pPr>
            <a:lvl5pPr>
              <a:defRPr sz="6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717341" y="12401553"/>
            <a:ext cx="11935867" cy="19760806"/>
          </a:xfrm>
        </p:spPr>
        <p:txBody>
          <a:bodyPr/>
          <a:lstStyle>
            <a:lvl1pPr>
              <a:defRPr sz="9500"/>
            </a:lvl1pPr>
            <a:lvl2pPr>
              <a:defRPr sz="7900"/>
            </a:lvl2pPr>
            <a:lvl3pPr>
              <a:defRPr sz="7100"/>
            </a:lvl3pPr>
            <a:lvl4pPr>
              <a:defRPr sz="6300"/>
            </a:lvl4pPr>
            <a:lvl5pPr>
              <a:defRPr sz="6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A7B0-D3AB-44D5-B18A-E92806F121A6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A122-2606-4FA9-A05E-D7D69DBB80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A7B0-D3AB-44D5-B18A-E92806F121A6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A122-2606-4FA9-A05E-D7D69DBB80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A7B0-D3AB-44D5-B18A-E92806F121A6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A122-2606-4FA9-A05E-D7D69DBB80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170" y="1433512"/>
            <a:ext cx="8883924" cy="6100763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87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350170" y="8001003"/>
            <a:ext cx="8883924" cy="24161356"/>
          </a:xfrm>
        </p:spPr>
        <p:txBody>
          <a:bodyPr/>
          <a:lstStyle>
            <a:lvl1pPr marL="0" indent="0">
              <a:buNone/>
              <a:defRPr sz="5500"/>
            </a:lvl1pPr>
            <a:lvl2pPr>
              <a:buNone/>
              <a:defRPr sz="4700"/>
            </a:lvl2pPr>
            <a:lvl3pPr>
              <a:buNone/>
              <a:defRPr sz="3900"/>
            </a:lvl3pPr>
            <a:lvl4pPr>
              <a:buNone/>
              <a:defRPr sz="3500"/>
            </a:lvl4pPr>
            <a:lvl5pPr>
              <a:buNone/>
              <a:defRPr sz="3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557569" y="1433515"/>
            <a:ext cx="15095637" cy="30728843"/>
          </a:xfrm>
        </p:spPr>
        <p:txBody>
          <a:bodyPr/>
          <a:lstStyle>
            <a:lvl1pPr>
              <a:defRPr sz="10200"/>
            </a:lvl1pPr>
            <a:lvl2pPr>
              <a:defRPr sz="9500"/>
            </a:lvl2pPr>
            <a:lvl3pPr>
              <a:defRPr sz="8700"/>
            </a:lvl3pPr>
            <a:lvl4pPr>
              <a:defRPr sz="7900"/>
            </a:lvl4pPr>
            <a:lvl5pPr>
              <a:defRPr sz="7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A7B0-D3AB-44D5-B18A-E92806F121A6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A122-2606-4FA9-A05E-D7D69DBB80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75" y="3200400"/>
            <a:ext cx="16202025" cy="2742012"/>
          </a:xfrm>
        </p:spPr>
        <p:txBody>
          <a:bodyPr lIns="180023" rIns="180023" bIns="0" anchor="b">
            <a:sp3d prstMaterial="softEdge"/>
          </a:bodyPr>
          <a:lstStyle>
            <a:lvl1pPr algn="ctr">
              <a:buNone/>
              <a:defRPr sz="79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00675" y="9617869"/>
            <a:ext cx="16202025" cy="208026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126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75" y="6125632"/>
            <a:ext cx="16202025" cy="2784348"/>
          </a:xfrm>
        </p:spPr>
        <p:txBody>
          <a:bodyPr lIns="180023" tIns="180023" rIns="180023" anchor="t"/>
          <a:lstStyle>
            <a:lvl1pPr marL="0" indent="0" algn="ctr">
              <a:buNone/>
              <a:defRPr sz="5500"/>
            </a:lvl1pPr>
            <a:lvl2pPr>
              <a:defRPr sz="4700"/>
            </a:lvl2pPr>
            <a:lvl3pPr>
              <a:defRPr sz="3900"/>
            </a:lvl3pPr>
            <a:lvl4pPr>
              <a:defRPr sz="3500"/>
            </a:lvl4pPr>
            <a:lvl5pPr>
              <a:defRPr sz="3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A7B0-D3AB-44D5-B18A-E92806F121A6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A122-2606-4FA9-A05E-D7D69DBB80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350169" y="1441850"/>
            <a:ext cx="24303038" cy="6000750"/>
          </a:xfrm>
          <a:prstGeom prst="rect">
            <a:avLst/>
          </a:prstGeom>
        </p:spPr>
        <p:txBody>
          <a:bodyPr vert="horz" lIns="360045" tIns="180023" rIns="360045" bIns="180023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350169" y="8401050"/>
            <a:ext cx="24303038" cy="24723090"/>
          </a:xfrm>
          <a:prstGeom prst="rect">
            <a:avLst/>
          </a:prstGeom>
        </p:spPr>
        <p:txBody>
          <a:bodyPr vert="horz" lIns="360045" tIns="180023" rIns="360045" bIns="18002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350169" y="33687547"/>
            <a:ext cx="6300788" cy="1916906"/>
          </a:xfrm>
          <a:prstGeom prst="rect">
            <a:avLst/>
          </a:prstGeom>
        </p:spPr>
        <p:txBody>
          <a:bodyPr vert="horz" lIns="360045" tIns="180023" rIns="360045" bIns="180023" anchor="b"/>
          <a:lstStyle>
            <a:lvl1pPr algn="l" eaLnBrk="1" latinLnBrk="0" hangingPunct="1">
              <a:defRPr kumimoji="0" sz="47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F8A7B0-D3AB-44D5-B18A-E92806F121A6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226153" y="33687547"/>
            <a:ext cx="8551069" cy="1916906"/>
          </a:xfrm>
          <a:prstGeom prst="rect">
            <a:avLst/>
          </a:prstGeom>
        </p:spPr>
        <p:txBody>
          <a:bodyPr vert="horz" lIns="360045" tIns="180023" rIns="360045" bIns="180023" anchor="b"/>
          <a:lstStyle>
            <a:lvl1pPr algn="ctr" eaLnBrk="1" latinLnBrk="0" hangingPunct="1">
              <a:defRPr kumimoji="0" sz="47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3402925" y="33687547"/>
            <a:ext cx="2250281" cy="1916906"/>
          </a:xfrm>
          <a:prstGeom prst="rect">
            <a:avLst/>
          </a:prstGeom>
        </p:spPr>
        <p:txBody>
          <a:bodyPr vert="horz" lIns="0" tIns="180023" rIns="0" bIns="180023" anchor="b"/>
          <a:lstStyle>
            <a:lvl1pPr algn="r" eaLnBrk="1" latinLnBrk="0" hangingPunct="1">
              <a:defRPr kumimoji="0" sz="47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12A122-2606-4FA9-A05E-D7D69DBB80D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16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160270" indent="-1620203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3420428" indent="-1116140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464558" indent="-900113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5328666" indent="-72009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6084761" indent="-72009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6948869" indent="-72009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7740968" indent="-72009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8533067" indent="-72009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9325166" indent="-72009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5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8002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7200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90011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0801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6015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35" y="1214321"/>
            <a:ext cx="24576872" cy="3958914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VITAMIN A DEFICIENCY</a:t>
            </a:r>
            <a:endParaRPr lang="en-IN" sz="7200" dirty="0">
              <a:solidFill>
                <a:srgbClr val="FF0000"/>
              </a:solidFill>
            </a:endParaRPr>
          </a:p>
        </p:txBody>
      </p:sp>
      <p:sp>
        <p:nvSpPr>
          <p:cNvPr id="36" name="Cloud 35"/>
          <p:cNvSpPr/>
          <p:nvPr/>
        </p:nvSpPr>
        <p:spPr>
          <a:xfrm>
            <a:off x="1285789" y="4429030"/>
            <a:ext cx="23931730" cy="407196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6000" dirty="0" smtClean="0"/>
              <a:t>Vitamin A deficiency exists when the levels of blood-serum vitamin A are below a defined range</a:t>
            </a:r>
            <a:endParaRPr lang="en-IN" sz="6000" dirty="0"/>
          </a:p>
        </p:txBody>
      </p:sp>
    </p:spTree>
    <p:extLst>
      <p:ext uri="{BB962C8B-B14F-4D97-AF65-F5344CB8AC3E}">
        <p14:creationId xmlns:p14="http://schemas.microsoft.com/office/powerpoint/2010/main" val="292805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131</TotalTime>
  <Words>20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VITAMIN A DEFICIENCY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ALKAKASH</dc:creator>
  <cp:lastModifiedBy>HP</cp:lastModifiedBy>
  <cp:revision>16</cp:revision>
  <dcterms:created xsi:type="dcterms:W3CDTF">2015-08-24T15:31:23Z</dcterms:created>
  <dcterms:modified xsi:type="dcterms:W3CDTF">2022-01-18T11:25:50Z</dcterms:modified>
</cp:coreProperties>
</file>