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0000"/>
    <a:srgbClr val="DE0000"/>
    <a:srgbClr val="FF7575"/>
    <a:srgbClr val="CC3300"/>
    <a:srgbClr val="F20000"/>
    <a:srgbClr val="FF2D2D"/>
    <a:srgbClr val="FF4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32D03-92F9-48B1-A715-4724AA68D033}" type="datetimeFigureOut">
              <a:rPr lang="en-IN" smtClean="0"/>
              <a:t>12-08-2023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48F82-26D7-4BB7-89E9-91A460052B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8224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F6FF-BEDC-4A39-9C01-F82FB3BF0598}" type="datetime1">
              <a:rPr lang="en-IN" smtClean="0"/>
              <a:t>12-08-2023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Author, Organization, Country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B3C6-D06C-4F79-982A-7E2D2BE282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6813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FA41-69B6-4F81-B16C-C0734FDD00AF}" type="datetime1">
              <a:rPr lang="en-IN" smtClean="0"/>
              <a:t>12-08-2023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Author, Organization, Country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B3C6-D06C-4F79-982A-7E2D2BE282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4960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8F25-EF9B-4227-8664-5831F5ED9AA6}" type="datetime1">
              <a:rPr lang="en-IN" smtClean="0"/>
              <a:t>12-08-2023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Author, Organization, Country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B3C6-D06C-4F79-982A-7E2D2BE282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6647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9FBD9-19BA-4FCA-B738-4AD730D908BD}" type="datetime1">
              <a:rPr lang="en-IN" smtClean="0"/>
              <a:t>12-08-2023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Author, Organization, Country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B3C6-D06C-4F79-982A-7E2D2BE282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4988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DA40-937D-450C-8432-4A763FBEE688}" type="datetime1">
              <a:rPr lang="en-IN" smtClean="0"/>
              <a:t>12-08-2023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Author, Organization, Country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B3C6-D06C-4F79-982A-7E2D2BE282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0298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08FC-0D9C-4AC1-B713-0E2A0071A2D6}" type="datetime1">
              <a:rPr lang="en-IN" smtClean="0"/>
              <a:t>12-08-2023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Author, Organization, Country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B3C6-D06C-4F79-982A-7E2D2BE282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3225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63848-7EB3-4BDA-8722-80F38D2575C5}" type="datetime1">
              <a:rPr lang="en-IN" smtClean="0"/>
              <a:t>12-08-2023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Author, Organization, Country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B3C6-D06C-4F79-982A-7E2D2BE282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346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077CC-EE61-4403-9DCB-72E60AD4F26C}" type="datetime1">
              <a:rPr lang="en-IN" smtClean="0"/>
              <a:t>12-08-2023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Author, Organization, Country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B3C6-D06C-4F79-982A-7E2D2BE282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2817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A2F6-C7FD-43F4-AB48-B97B73AE1279}" type="datetime1">
              <a:rPr lang="en-IN" smtClean="0"/>
              <a:t>12-08-2023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Author, Organization, Country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B3C6-D06C-4F79-982A-7E2D2BE282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6763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A370-F392-4E17-9394-D35F3545B347}" type="datetime1">
              <a:rPr lang="en-IN" smtClean="0"/>
              <a:t>12-08-2023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Author, Organization, Country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B3C6-D06C-4F79-982A-7E2D2BE282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90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7034-5FB8-4966-9ACB-E598F3E1C516}" type="datetime1">
              <a:rPr lang="en-IN" smtClean="0"/>
              <a:t>12-08-2023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Author, Organization, Country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B3C6-D06C-4F79-982A-7E2D2BE282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9108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9E59C-5BB8-4B98-97B5-0F08CCF3036B}" type="datetime1">
              <a:rPr lang="en-IN" smtClean="0"/>
              <a:t>12-08-2023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Name of Author, Organization, Country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AB3C6-D06C-4F79-982A-7E2D2BE282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4619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59353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b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IN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2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" y="1704514"/>
            <a:ext cx="12192000" cy="358336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of the Paper</a:t>
            </a:r>
          </a:p>
          <a:p>
            <a:pPr marL="0" indent="0" algn="ctr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en-US" sz="2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1*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Author</a:t>
            </a:r>
            <a:r>
              <a:rPr lang="en-US" sz="2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Author</a:t>
            </a:r>
            <a:r>
              <a:rPr lang="en-US" sz="2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br>
              <a:rPr lang="en-US" sz="2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 of Authors</a:t>
            </a:r>
          </a:p>
          <a:p>
            <a:pPr marL="0" indent="0" algn="ctr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Presenting Author Name: </a:t>
            </a:r>
          </a:p>
          <a:p>
            <a:pPr marL="0" indent="0" algn="ctr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Submission ID: </a:t>
            </a:r>
          </a:p>
          <a:p>
            <a:pPr marL="0" indent="0" algn="ctr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Mention Track Name and Session No (as per schedule chart received): </a:t>
            </a:r>
          </a:p>
          <a:p>
            <a:pPr marL="0" indent="0" algn="ctr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Time : 10 Mins</a:t>
            </a:r>
          </a:p>
          <a:p>
            <a:pPr marL="0" indent="0" algn="ctr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Maximum Slides: 12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805A82-5023-4DDE-B182-C87EB05F0F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882" y="0"/>
            <a:ext cx="11443317" cy="175134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6A60E65-A3D0-4AC2-950E-2B145BC7A577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878" y="5531096"/>
            <a:ext cx="4449655" cy="1318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809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-1"/>
            <a:ext cx="12192001" cy="900753"/>
          </a:xfrm>
          <a:solidFill>
            <a:schemeClr val="bg1"/>
          </a:solidFill>
          <a:ln>
            <a:solidFill>
              <a:srgbClr val="CC3300"/>
            </a:solidFill>
          </a:ln>
        </p:spPr>
        <p:txBody>
          <a:bodyPr>
            <a:norm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of the Paper:</a:t>
            </a: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Submission ID _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1" y="6219825"/>
            <a:ext cx="12191999" cy="6381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International Conference on  Functional Materials, Manufacturing and Performances-2023</a:t>
            </a:r>
          </a:p>
          <a:p>
            <a:pPr algn="ctr"/>
            <a:r>
              <a:rPr lang="en-US" sz="1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(ICFMMP-2023)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(25-26 August, 2023)</a:t>
            </a:r>
            <a:endParaRPr lang="en-IN" sz="16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0E6D87-DED4-72C6-F6A2-0B9A6B734E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1" y="19251"/>
            <a:ext cx="1722922" cy="86684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782F7DA-44E4-4530-A6FB-2336D1C920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0015" y="33031"/>
            <a:ext cx="3373483" cy="817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469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-1"/>
            <a:ext cx="12192001" cy="900753"/>
          </a:xfrm>
          <a:solidFill>
            <a:schemeClr val="bg1"/>
          </a:solidFill>
          <a:ln>
            <a:solidFill>
              <a:srgbClr val="CC3300"/>
            </a:solidFill>
          </a:ln>
        </p:spPr>
        <p:txBody>
          <a:bodyPr>
            <a:norm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of the Paper:</a:t>
            </a: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Submission ID _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1" y="6219825"/>
            <a:ext cx="12191999" cy="6381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International Conference on  Functional Materials, Manufacturing and Performances-2023</a:t>
            </a:r>
          </a:p>
          <a:p>
            <a:pPr algn="ctr"/>
            <a:r>
              <a:rPr lang="en-US" sz="1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(ICFMMP-2023)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(25-26 August, 2023)</a:t>
            </a:r>
            <a:endParaRPr lang="en-IN" sz="16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0E6D87-DED4-72C6-F6A2-0B9A6B734E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1" y="19251"/>
            <a:ext cx="1722922" cy="86684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5782CCA-F9E9-4EF1-B771-95F48E6571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0015" y="33031"/>
            <a:ext cx="3373483" cy="817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110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-1"/>
            <a:ext cx="12192001" cy="900753"/>
          </a:xfrm>
          <a:solidFill>
            <a:schemeClr val="bg1"/>
          </a:solidFill>
          <a:ln>
            <a:solidFill>
              <a:srgbClr val="CC3300"/>
            </a:solidFill>
          </a:ln>
        </p:spPr>
        <p:txBody>
          <a:bodyPr>
            <a:norm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of the Paper:</a:t>
            </a: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Submission ID _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1" y="6219825"/>
            <a:ext cx="12191999" cy="6381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International Conference on  Functional Materials, Manufacturing and Performances-2023</a:t>
            </a:r>
          </a:p>
          <a:p>
            <a:pPr algn="ctr"/>
            <a:r>
              <a:rPr lang="en-US" sz="1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(ICFMMP-2023)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(25-26 August, 2023)</a:t>
            </a:r>
            <a:endParaRPr lang="en-IN" sz="16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0E6D87-DED4-72C6-F6A2-0B9A6B734E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1" y="19251"/>
            <a:ext cx="1722922" cy="86684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72C1CAE-9E05-4395-8BCE-C8BEB52E9D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0015" y="33031"/>
            <a:ext cx="3373483" cy="817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468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-1"/>
            <a:ext cx="12192001" cy="900753"/>
          </a:xfrm>
          <a:solidFill>
            <a:schemeClr val="bg1"/>
          </a:solidFill>
          <a:ln>
            <a:solidFill>
              <a:srgbClr val="CC3300"/>
            </a:solidFill>
          </a:ln>
        </p:spPr>
        <p:txBody>
          <a:bodyPr>
            <a:norm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of the Paper:</a:t>
            </a: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Submission ID _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1" y="6045693"/>
            <a:ext cx="12191999" cy="8123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International Conference on  Functional Materials, Manufacturing and Performances-2023</a:t>
            </a:r>
          </a:p>
          <a:p>
            <a:pPr algn="ctr"/>
            <a:r>
              <a:rPr lang="en-US" sz="1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(ICFMMP-2023)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(25-26 August, 2023)</a:t>
            </a:r>
            <a:endParaRPr lang="en-IN" sz="16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0E6D87-DED4-72C6-F6A2-0B9A6B734E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1" y="19251"/>
            <a:ext cx="1722922" cy="86684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98EF821-8361-451C-8A1C-E6FDFCFE30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5627" y="22274"/>
            <a:ext cx="3417872" cy="828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644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-1"/>
            <a:ext cx="12192001" cy="900753"/>
          </a:xfrm>
          <a:solidFill>
            <a:schemeClr val="bg1"/>
          </a:solidFill>
          <a:ln>
            <a:solidFill>
              <a:srgbClr val="CC3300"/>
            </a:solidFill>
          </a:ln>
        </p:spPr>
        <p:txBody>
          <a:bodyPr>
            <a:norm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of the Paper:</a:t>
            </a: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Submission ID _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1" y="6219825"/>
            <a:ext cx="12191999" cy="6381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lang="en-US" sz="1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International Conference on  Functional Materials, Manufacturing and Performances-2023</a:t>
            </a:r>
          </a:p>
          <a:p>
            <a:pPr algn="ctr"/>
            <a:r>
              <a:rPr lang="en-US" sz="1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(ICFMMP-2023)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(25-26 August, 2023)</a:t>
            </a:r>
            <a:endParaRPr lang="en-IN" sz="14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/>
            <a:endParaRPr lang="en-IN" sz="1600" b="1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0E6D87-DED4-72C6-F6A2-0B9A6B734E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1" y="19251"/>
            <a:ext cx="1722922" cy="86684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7B16CC7-9B17-4EAA-B895-7F9D9A43DA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0015" y="33031"/>
            <a:ext cx="3373483" cy="817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554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-1"/>
            <a:ext cx="12192001" cy="900753"/>
          </a:xfrm>
          <a:solidFill>
            <a:schemeClr val="bg1"/>
          </a:solidFill>
          <a:ln>
            <a:solidFill>
              <a:srgbClr val="CC3300"/>
            </a:solidFill>
          </a:ln>
        </p:spPr>
        <p:txBody>
          <a:bodyPr>
            <a:norm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of the Paper:</a:t>
            </a: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Submission ID _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1" y="6219825"/>
            <a:ext cx="12191999" cy="6381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International Conference on  Functional Materials, Manufacturing and Performances-2023</a:t>
            </a:r>
          </a:p>
          <a:p>
            <a:pPr algn="ctr"/>
            <a:r>
              <a:rPr lang="en-US" sz="1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(ICFMMP-2023)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(25-26 August, 2023)</a:t>
            </a:r>
            <a:endParaRPr lang="en-IN" sz="16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0E6D87-DED4-72C6-F6A2-0B9A6B734E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1" y="19251"/>
            <a:ext cx="1722922" cy="86684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5EC68F5-9E58-462D-8160-5A021E4DED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0015" y="33031"/>
            <a:ext cx="3373483" cy="817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149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-1"/>
            <a:ext cx="12192001" cy="900753"/>
          </a:xfrm>
          <a:solidFill>
            <a:schemeClr val="bg1"/>
          </a:solidFill>
          <a:ln>
            <a:solidFill>
              <a:srgbClr val="CC3300"/>
            </a:solidFill>
          </a:ln>
        </p:spPr>
        <p:txBody>
          <a:bodyPr>
            <a:norm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of the Paper:</a:t>
            </a: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Submission ID _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1" y="6219825"/>
            <a:ext cx="12191999" cy="6381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International Conference on  Functional Materials, Manufacturing and Performances-2023</a:t>
            </a:r>
          </a:p>
          <a:p>
            <a:pPr algn="ctr"/>
            <a:r>
              <a:rPr lang="en-US" sz="1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(ICFMMP-2023)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(25-26 August, 2023)</a:t>
            </a:r>
            <a:endParaRPr lang="en-IN" sz="16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0E6D87-DED4-72C6-F6A2-0B9A6B734E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1" y="19251"/>
            <a:ext cx="1722922" cy="86684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109A1E-8336-4FFF-8A07-BE859E6B3A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0015" y="33031"/>
            <a:ext cx="3373483" cy="817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893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-1"/>
            <a:ext cx="12192001" cy="900753"/>
          </a:xfrm>
          <a:solidFill>
            <a:schemeClr val="bg1"/>
          </a:solidFill>
          <a:ln>
            <a:solidFill>
              <a:srgbClr val="CC3300"/>
            </a:solidFill>
          </a:ln>
        </p:spPr>
        <p:txBody>
          <a:bodyPr>
            <a:norm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of the Paper:</a:t>
            </a: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Submission ID _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1" y="6219825"/>
            <a:ext cx="12191999" cy="6381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International Conference on  Functional Materials, Manufacturing and Performances-2023</a:t>
            </a:r>
          </a:p>
          <a:p>
            <a:pPr algn="ctr"/>
            <a:r>
              <a:rPr lang="en-US" sz="1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(ICFMMP-2023)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(25-26 August, 2023)</a:t>
            </a:r>
            <a:endParaRPr lang="en-IN" sz="16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0E6D87-DED4-72C6-F6A2-0B9A6B734E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1" y="19251"/>
            <a:ext cx="1722922" cy="86684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974D28A-998B-4294-9B61-58B08BEA9B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0015" y="33031"/>
            <a:ext cx="3373483" cy="817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977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-1"/>
            <a:ext cx="12192001" cy="900753"/>
          </a:xfrm>
          <a:solidFill>
            <a:schemeClr val="bg1"/>
          </a:solidFill>
          <a:ln>
            <a:solidFill>
              <a:srgbClr val="CC3300"/>
            </a:solidFill>
          </a:ln>
        </p:spPr>
        <p:txBody>
          <a:bodyPr>
            <a:norm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of the Paper:</a:t>
            </a: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Submission ID _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1" y="6219825"/>
            <a:ext cx="12191999" cy="6381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International Conference on  Functional Materials, Manufacturing and Performances-2023</a:t>
            </a:r>
          </a:p>
          <a:p>
            <a:pPr algn="ctr"/>
            <a:r>
              <a:rPr lang="en-US" sz="1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(ICFMMP-2023)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(25-26 August, 2023)</a:t>
            </a:r>
            <a:endParaRPr lang="en-IN" sz="16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0E6D87-DED4-72C6-F6A2-0B9A6B734E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1" y="19251"/>
            <a:ext cx="1722922" cy="86684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BA05F34-B10F-4E16-A785-20F130D47D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0015" y="33031"/>
            <a:ext cx="3373483" cy="817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993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-1"/>
            <a:ext cx="12192001" cy="900753"/>
          </a:xfrm>
          <a:solidFill>
            <a:schemeClr val="bg1"/>
          </a:solidFill>
          <a:ln>
            <a:solidFill>
              <a:srgbClr val="CC3300"/>
            </a:solidFill>
          </a:ln>
        </p:spPr>
        <p:txBody>
          <a:bodyPr>
            <a:norm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of the Paper:</a:t>
            </a: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Submission ID _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1" y="6219825"/>
            <a:ext cx="12191999" cy="6381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International Conference on  Functional Materials, Manufacturing and Performances-2023</a:t>
            </a:r>
          </a:p>
          <a:p>
            <a:pPr algn="ctr"/>
            <a:r>
              <a:rPr lang="en-US" sz="1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(ICFMMP-2023)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(25-26 August, 2023)</a:t>
            </a:r>
            <a:endParaRPr lang="en-IN" sz="16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0E6D87-DED4-72C6-F6A2-0B9A6B734E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1" y="19251"/>
            <a:ext cx="1722922" cy="86684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E8E02EF-00FF-4DDD-9B89-28B226289B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0015" y="33031"/>
            <a:ext cx="3373483" cy="817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778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-1"/>
            <a:ext cx="12192001" cy="900753"/>
          </a:xfrm>
          <a:solidFill>
            <a:schemeClr val="bg1"/>
          </a:solidFill>
          <a:ln>
            <a:solidFill>
              <a:srgbClr val="CC3300"/>
            </a:solidFill>
          </a:ln>
        </p:spPr>
        <p:txBody>
          <a:bodyPr>
            <a:norm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of the Paper:</a:t>
            </a: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Submission ID _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1" y="6219825"/>
            <a:ext cx="12191999" cy="6381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International Conference on  Functional Materials, Manufacturing and Performances-2023</a:t>
            </a:r>
          </a:p>
          <a:p>
            <a:pPr algn="ctr"/>
            <a:r>
              <a:rPr lang="en-US" sz="1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(ICFMMP-2023)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(25-26 August, 2023)</a:t>
            </a:r>
            <a:endParaRPr lang="en-IN" sz="16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0E6D87-DED4-72C6-F6A2-0B9A6B734E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1" y="19251"/>
            <a:ext cx="1722922" cy="86684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E065A31-E21A-4756-AD78-3427372D27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0015" y="33031"/>
            <a:ext cx="3373483" cy="817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99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272</Words>
  <Application>Microsoft Office PowerPoint</Application>
  <PresentationFormat>Widescreen</PresentationFormat>
  <Paragraphs>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                         </vt:lpstr>
      <vt:lpstr>Title of the Paper: Submission ID _</vt:lpstr>
      <vt:lpstr>Title of the Paper: Submission ID _</vt:lpstr>
      <vt:lpstr>Title of the Paper: Submission ID _</vt:lpstr>
      <vt:lpstr>Title of the Paper: Submission ID _</vt:lpstr>
      <vt:lpstr>Title of the Paper: Submission ID _</vt:lpstr>
      <vt:lpstr>Title of the Paper: Submission ID _</vt:lpstr>
      <vt:lpstr>Title of the Paper: Submission ID _</vt:lpstr>
      <vt:lpstr>Title of the Paper: Submission ID _</vt:lpstr>
      <vt:lpstr>Title of the Paper: Submission ID _</vt:lpstr>
      <vt:lpstr>Title of the Paper: Submission ID _</vt:lpstr>
      <vt:lpstr>Title of the Paper: Submission ID _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Ritika</dc:creator>
  <cp:lastModifiedBy>User</cp:lastModifiedBy>
  <cp:revision>33</cp:revision>
  <dcterms:created xsi:type="dcterms:W3CDTF">2022-10-27T05:03:26Z</dcterms:created>
  <dcterms:modified xsi:type="dcterms:W3CDTF">2023-08-12T08:12:45Z</dcterms:modified>
</cp:coreProperties>
</file>